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042"/>
    <p:restoredTop sz="94763"/>
  </p:normalViewPr>
  <p:slideViewPr>
    <p:cSldViewPr snapToGrid="0" snapToObjects="1">
      <p:cViewPr varScale="1">
        <p:scale>
          <a:sx n="88" d="100"/>
          <a:sy n="88" d="100"/>
        </p:scale>
        <p:origin x="216" y="4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462EA-2230-944F-86CE-93E3084F1A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8FFABD-0334-1840-A1A6-F7550B11EC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C7C86C-0C3C-5F40-9E52-98C29F68E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BEF03-1FEF-0244-9DDD-5619DA6D2D6B}" type="datetimeFigureOut">
              <a:rPr lang="en-US" smtClean="0"/>
              <a:t>8/7/19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95C46E-41E3-174A-91FA-34F083D47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30CD07-753C-D941-A13E-9E86184E7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CB910-C81E-FE47-8759-2A7D8894E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653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84406-7D1C-2549-8AC2-C382597DC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3E410D-0AA3-7248-8963-1C7CD52860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DDF5AE-0064-6744-90BA-E729FA873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BEF03-1FEF-0244-9DDD-5619DA6D2D6B}" type="datetimeFigureOut">
              <a:rPr lang="en-US" smtClean="0"/>
              <a:t>8/7/19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917B7-8989-4C44-B68E-D430703C4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F48A4F-7E30-1B40-9394-DBB3708DF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CB910-C81E-FE47-8759-2A7D8894E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171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8BDC89-76A0-834C-B801-AE028F3359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BDB2C5-E6C6-7C4B-A177-C4F0CD7FEB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D85033-BCB8-D24E-A465-C75DBBF81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BEF03-1FEF-0244-9DDD-5619DA6D2D6B}" type="datetimeFigureOut">
              <a:rPr lang="en-US" smtClean="0"/>
              <a:t>8/7/19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DE5F3A-8E89-8143-B79A-C46919B36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D47391-37E4-044E-BD4F-5478AC17F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CB910-C81E-FE47-8759-2A7D8894E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567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933A6-7B42-A846-AF9A-16B067A53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B319B4-3490-0C4E-80F0-C2890FFF70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591126-8795-4643-8C7B-EE26DB22F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BEF03-1FEF-0244-9DDD-5619DA6D2D6B}" type="datetimeFigureOut">
              <a:rPr lang="en-US" smtClean="0"/>
              <a:t>8/7/19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F39663-EBB9-FA40-AC39-35947A849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933181-29BF-B243-BA29-CCD9F9849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CB910-C81E-FE47-8759-2A7D8894E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353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5D561-6A73-5E48-BFBE-1381269E4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D3FE2C-DD39-7F41-A947-B0AD850FC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CFA6D0-9066-A346-9B28-99C0890C9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BEF03-1FEF-0244-9DDD-5619DA6D2D6B}" type="datetimeFigureOut">
              <a:rPr lang="en-US" smtClean="0"/>
              <a:t>8/7/19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596F18-A771-1F4A-A6E1-F6284007F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7A4208-E185-9448-84ED-E5E899C88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CB910-C81E-FE47-8759-2A7D8894E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134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61DAA-0F22-7146-81F6-5A5CE30F2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FF3277-A50F-794A-8D3E-27A1D4388F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12A1D5-4BB8-204F-BEF4-F77E300C20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AD03EF-1BB2-124A-9227-7220B9C26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BEF03-1FEF-0244-9DDD-5619DA6D2D6B}" type="datetimeFigureOut">
              <a:rPr lang="en-US" smtClean="0"/>
              <a:t>8/7/19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4BB3F6-7D45-B548-BF5B-628B33499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C8AF3C-FD47-8B41-BF0F-98B41EEAB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CB910-C81E-FE47-8759-2A7D8894E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345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C4335-4FF0-874D-92B0-7D2F9309F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1949B2-A100-124B-A4E6-A346FC14AD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A5F063-F5F3-2344-8705-DDA8A2EE6C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6075F5-4E5C-7148-9FA3-0C3C7441B6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30299F-9FFE-5547-A334-3AD7DA59E6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C3441E-4E42-334D-A639-735DBDF7A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BEF03-1FEF-0244-9DDD-5619DA6D2D6B}" type="datetimeFigureOut">
              <a:rPr lang="en-US" smtClean="0"/>
              <a:t>8/7/19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87F5D7-AE5C-D34F-BA35-FB6571AFF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EFFA1A-0ED0-014F-921E-B4D6B8D7C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CB910-C81E-FE47-8759-2A7D8894E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789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4162D-3AE4-4349-B640-BF5E4D0AC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1F53BD-7E68-744A-81C4-18A396943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BEF03-1FEF-0244-9DDD-5619DA6D2D6B}" type="datetimeFigureOut">
              <a:rPr lang="en-US" smtClean="0"/>
              <a:t>8/7/19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182B7A-B394-D34D-869B-28B29B76F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3533A0-FDA6-984D-9C37-D52C555A7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CB910-C81E-FE47-8759-2A7D8894E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261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E2F5DA-8207-B449-8722-7BDE4EF1C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BEF03-1FEF-0244-9DDD-5619DA6D2D6B}" type="datetimeFigureOut">
              <a:rPr lang="en-US" smtClean="0"/>
              <a:t>8/7/19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40D4EB-DD59-3642-98FE-EDCEA0252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0EFA72-4E12-A841-82FE-255DFA1AE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CB910-C81E-FE47-8759-2A7D8894E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513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96D92-7E42-3448-9EAA-1EBDE779B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93E410-F523-0441-B67F-DC0C5E26BD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90B724-8127-3C48-955B-0CC8043B4B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F259CE-00AC-3143-A2C8-48EBBB96F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BEF03-1FEF-0244-9DDD-5619DA6D2D6B}" type="datetimeFigureOut">
              <a:rPr lang="en-US" smtClean="0"/>
              <a:t>8/7/19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E504FE-D817-B742-8B4F-F150C6275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CA4F3E-42D9-B545-87FA-DCA6AC67D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CB910-C81E-FE47-8759-2A7D8894E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178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5E46C-F748-9947-A1F2-187A7F7A9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ED0ADE2-C5B9-E944-ACCF-006753546E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76983A-0B3D-3347-B716-E6AC7A4F73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2211F5-45BE-D344-B82D-CB9FD0E08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BEF03-1FEF-0244-9DDD-5619DA6D2D6B}" type="datetimeFigureOut">
              <a:rPr lang="en-US" smtClean="0"/>
              <a:t>8/7/19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4E870D-B905-034C-AE58-7BF2A16DC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145463-2AFE-7847-AD4A-A456968D1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CB910-C81E-FE47-8759-2A7D8894E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995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3C91567-DA57-A341-A139-318071B37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F50668-DC9E-B641-B33A-8CDF209605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06F0DA-BFE5-8B4B-8050-68846AA119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5BEF03-1FEF-0244-9DDD-5619DA6D2D6B}" type="datetimeFigureOut">
              <a:rPr lang="en-US" smtClean="0"/>
              <a:t>8/7/19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5ACD2F-4F5B-BA48-B828-BA60DDB390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0BF8A6-8097-B744-8B08-6A1C6894ED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CB910-C81E-FE47-8759-2A7D8894E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250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84238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4404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0276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9186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1971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0557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1109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3775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56877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36237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1504</TotalTime>
  <Words>0</Words>
  <Application>Microsoft Macintosh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Scheib,Tracy</dc:creator>
  <cp:lastModifiedBy>Scheib,Tracy</cp:lastModifiedBy>
  <cp:revision>1</cp:revision>
  <dcterms:created xsi:type="dcterms:W3CDTF">2019-08-07T22:42:39Z</dcterms:created>
  <dcterms:modified xsi:type="dcterms:W3CDTF">2019-08-08T23:47:04Z</dcterms:modified>
</cp:coreProperties>
</file>